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72" r:id="rId14"/>
    <p:sldId id="276" r:id="rId15"/>
    <p:sldId id="277" r:id="rId16"/>
    <p:sldId id="275" r:id="rId17"/>
    <p:sldId id="270" r:id="rId18"/>
    <p:sldId id="271" r:id="rId1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-1404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he-IL" smtClean="0"/>
              <a:t>לחץ כדי לערוך סגנון כותרת של תבנית בסיס</a:t>
            </a:r>
            <a:endParaRPr lang="en-GB"/>
          </a:p>
        </p:txBody>
      </p:sp>
      <p:sp>
        <p:nvSpPr>
          <p:cNvPr id="3" name="כותרת משנה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e-IL" smtClean="0"/>
              <a:t>לחץ כדי לערוך סגנון כותרת משנה של תבנית בסיס</a:t>
            </a:r>
            <a:endParaRPr lang="en-GB"/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34312-80CF-4028-A3EE-97E01A504524}" type="datetimeFigureOut">
              <a:rPr lang="en-GB" smtClean="0"/>
              <a:t>01/01/2017</a:t>
            </a:fld>
            <a:endParaRPr lang="en-GB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BAF1FF-2E11-42E5-8166-C0C762D38E9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39945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smtClean="0"/>
              <a:t>לחץ כדי לערוך סגנון כותרת של תבנית בסיס</a:t>
            </a:r>
            <a:endParaRPr lang="en-GB"/>
          </a:p>
        </p:txBody>
      </p:sp>
      <p:sp>
        <p:nvSpPr>
          <p:cNvPr id="3" name="מציין מיקום של טקסט אנכי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en-GB"/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34312-80CF-4028-A3EE-97E01A504524}" type="datetimeFigureOut">
              <a:rPr lang="en-GB" smtClean="0"/>
              <a:t>01/01/2017</a:t>
            </a:fld>
            <a:endParaRPr lang="en-GB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BAF1FF-2E11-42E5-8166-C0C762D38E9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18471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אנכית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he-IL" smtClean="0"/>
              <a:t>לחץ כדי לערוך סגנון כותרת של תבנית בסיס</a:t>
            </a:r>
            <a:endParaRPr lang="en-GB"/>
          </a:p>
        </p:txBody>
      </p:sp>
      <p:sp>
        <p:nvSpPr>
          <p:cNvPr id="3" name="מציין מיקום של טקסט אנכי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en-GB"/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34312-80CF-4028-A3EE-97E01A504524}" type="datetimeFigureOut">
              <a:rPr lang="en-GB" smtClean="0"/>
              <a:t>01/01/2017</a:t>
            </a:fld>
            <a:endParaRPr lang="en-GB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BAF1FF-2E11-42E5-8166-C0C762D38E9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2153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smtClean="0"/>
              <a:t>לחץ כדי לערוך סגנון כותרת של תבנית בסיס</a:t>
            </a:r>
            <a:endParaRPr lang="en-GB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en-GB"/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34312-80CF-4028-A3EE-97E01A504524}" type="datetimeFigureOut">
              <a:rPr lang="en-GB" smtClean="0"/>
              <a:t>01/01/2017</a:t>
            </a:fld>
            <a:endParaRPr lang="en-GB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BAF1FF-2E11-42E5-8166-C0C762D38E9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65754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he-IL" smtClean="0"/>
              <a:t>לחץ כדי לערוך סגנון כותרת של תבנית בסיס</a:t>
            </a:r>
            <a:endParaRPr lang="en-GB"/>
          </a:p>
        </p:txBody>
      </p:sp>
      <p:sp>
        <p:nvSpPr>
          <p:cNvPr id="3" name="מציין מיקום טקסט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34312-80CF-4028-A3EE-97E01A504524}" type="datetimeFigureOut">
              <a:rPr lang="en-GB" smtClean="0"/>
              <a:t>01/01/2017</a:t>
            </a:fld>
            <a:endParaRPr lang="en-GB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BAF1FF-2E11-42E5-8166-C0C762D38E9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56822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smtClean="0"/>
              <a:t>לחץ כדי לערוך סגנון כותרת של תבנית בסיס</a:t>
            </a:r>
            <a:endParaRPr lang="en-GB"/>
          </a:p>
        </p:txBody>
      </p:sp>
      <p:sp>
        <p:nvSpPr>
          <p:cNvPr id="3" name="מציין מיקום תוכן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en-GB"/>
          </a:p>
        </p:txBody>
      </p:sp>
      <p:sp>
        <p:nvSpPr>
          <p:cNvPr id="4" name="מציין מיקום תוכן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en-GB"/>
          </a:p>
        </p:txBody>
      </p:sp>
      <p:sp>
        <p:nvSpPr>
          <p:cNvPr id="5" name="מציין מיקום של תאריך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34312-80CF-4028-A3EE-97E01A504524}" type="datetimeFigureOut">
              <a:rPr lang="en-GB" smtClean="0"/>
              <a:t>01/01/2017</a:t>
            </a:fld>
            <a:endParaRPr lang="en-GB"/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BAF1FF-2E11-42E5-8166-C0C762D38E9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49713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e-IL" smtClean="0"/>
              <a:t>לחץ כדי לערוך סגנון כותרת של תבנית בסיס</a:t>
            </a:r>
            <a:endParaRPr lang="en-GB"/>
          </a:p>
        </p:txBody>
      </p:sp>
      <p:sp>
        <p:nvSpPr>
          <p:cNvPr id="3" name="מציין מיקום טקסט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</p:txBody>
      </p:sp>
      <p:sp>
        <p:nvSpPr>
          <p:cNvPr id="4" name="מציין מיקום תוכן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en-GB"/>
          </a:p>
        </p:txBody>
      </p:sp>
      <p:sp>
        <p:nvSpPr>
          <p:cNvPr id="5" name="מציין מיקום טקסט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</p:txBody>
      </p:sp>
      <p:sp>
        <p:nvSpPr>
          <p:cNvPr id="6" name="מציין מיקום תוכן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en-GB"/>
          </a:p>
        </p:txBody>
      </p:sp>
      <p:sp>
        <p:nvSpPr>
          <p:cNvPr id="7" name="מציין מיקום של תאריך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34312-80CF-4028-A3EE-97E01A504524}" type="datetimeFigureOut">
              <a:rPr lang="en-GB" smtClean="0"/>
              <a:t>01/01/2017</a:t>
            </a:fld>
            <a:endParaRPr lang="en-GB"/>
          </a:p>
        </p:txBody>
      </p:sp>
      <p:sp>
        <p:nvSpPr>
          <p:cNvPr id="8" name="מציין מיקום של כותרת תחתונה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מציין מיקום של מספר שקופית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BAF1FF-2E11-42E5-8166-C0C762D38E9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96611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smtClean="0"/>
              <a:t>לחץ כדי לערוך סגנון כותרת של תבנית בסיס</a:t>
            </a:r>
            <a:endParaRPr lang="en-GB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34312-80CF-4028-A3EE-97E01A504524}" type="datetimeFigureOut">
              <a:rPr lang="en-GB" smtClean="0"/>
              <a:t>01/01/2017</a:t>
            </a:fld>
            <a:endParaRPr lang="en-GB"/>
          </a:p>
        </p:txBody>
      </p:sp>
      <p:sp>
        <p:nvSpPr>
          <p:cNvPr id="4" name="מציין מיקום של כותרת תחתונה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מציין מיקום של מספר שקופית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BAF1FF-2E11-42E5-8166-C0C762D38E9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72896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אריך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34312-80CF-4028-A3EE-97E01A504524}" type="datetimeFigureOut">
              <a:rPr lang="en-GB" smtClean="0"/>
              <a:t>01/01/2017</a:t>
            </a:fld>
            <a:endParaRPr lang="en-GB"/>
          </a:p>
        </p:txBody>
      </p:sp>
      <p:sp>
        <p:nvSpPr>
          <p:cNvPr id="3" name="מציין מיקום של כותרת תחתונה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BAF1FF-2E11-42E5-8166-C0C762D38E9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22757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he-IL" smtClean="0"/>
              <a:t>לחץ כדי לערוך סגנון כותרת של תבנית בסיס</a:t>
            </a:r>
            <a:endParaRPr lang="en-GB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en-GB"/>
          </a:p>
        </p:txBody>
      </p:sp>
      <p:sp>
        <p:nvSpPr>
          <p:cNvPr id="4" name="מציין מיקום טקסט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</p:txBody>
      </p:sp>
      <p:sp>
        <p:nvSpPr>
          <p:cNvPr id="5" name="מציין מיקום של תאריך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34312-80CF-4028-A3EE-97E01A504524}" type="datetimeFigureOut">
              <a:rPr lang="en-GB" smtClean="0"/>
              <a:t>01/01/2017</a:t>
            </a:fld>
            <a:endParaRPr lang="en-GB"/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BAF1FF-2E11-42E5-8166-C0C762D38E9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31648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he-IL" smtClean="0"/>
              <a:t>לחץ כדי לערוך סגנון כותרת של תבנית בסיס</a:t>
            </a:r>
            <a:endParaRPr lang="en-GB"/>
          </a:p>
        </p:txBody>
      </p:sp>
      <p:sp>
        <p:nvSpPr>
          <p:cNvPr id="3" name="מציין מיקום של תמונה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מציין מיקום טקסט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</p:txBody>
      </p:sp>
      <p:sp>
        <p:nvSpPr>
          <p:cNvPr id="5" name="מציין מיקום של תאריך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34312-80CF-4028-A3EE-97E01A504524}" type="datetimeFigureOut">
              <a:rPr lang="en-GB" smtClean="0"/>
              <a:t>01/01/2017</a:t>
            </a:fld>
            <a:endParaRPr lang="en-GB"/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BAF1FF-2E11-42E5-8166-C0C762D38E9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57891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e-IL" smtClean="0"/>
              <a:t>לחץ כדי לערוך סגנון כותרת של תבנית בסיס</a:t>
            </a:r>
            <a:endParaRPr lang="en-GB"/>
          </a:p>
        </p:txBody>
      </p:sp>
      <p:sp>
        <p:nvSpPr>
          <p:cNvPr id="3" name="מציין מיקום טקסט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en-GB"/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934312-80CF-4028-A3EE-97E01A504524}" type="datetimeFigureOut">
              <a:rPr lang="en-GB" smtClean="0"/>
              <a:t>01/01/2017</a:t>
            </a:fld>
            <a:endParaRPr lang="en-GB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BAF1FF-2E11-42E5-8166-C0C762D38E9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7032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e-IL" dirty="0" smtClean="0">
                <a:latin typeface="Aharoni" panose="02010803020104030203" pitchFamily="2" charset="-79"/>
                <a:cs typeface="+mn-cs"/>
              </a:rPr>
              <a:t>שאלות משחק טריוויה</a:t>
            </a:r>
            <a:endParaRPr lang="en-GB" dirty="0">
              <a:latin typeface="Aharoni" panose="02010803020104030203" pitchFamily="2" charset="-79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6874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44034"/>
            <a:ext cx="9180000" cy="51612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566804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44034"/>
            <a:ext cx="9180000" cy="51612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883287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44034"/>
            <a:ext cx="9180000" cy="51612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144151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44034"/>
            <a:ext cx="9180000" cy="51612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378629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44034"/>
            <a:ext cx="9180000" cy="51612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608209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44034"/>
            <a:ext cx="9180000" cy="51612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133285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e-IL" dirty="0" smtClean="0">
                <a:latin typeface="Aharoni" panose="02010803020104030203" pitchFamily="2" charset="-79"/>
                <a:cs typeface="+mn-cs"/>
              </a:rPr>
              <a:t>שאלות משחק טריוויה</a:t>
            </a:r>
            <a:br>
              <a:rPr lang="he-IL" dirty="0" smtClean="0">
                <a:latin typeface="Aharoni" panose="02010803020104030203" pitchFamily="2" charset="-79"/>
                <a:cs typeface="+mn-cs"/>
              </a:rPr>
            </a:br>
            <a:r>
              <a:rPr lang="he-IL" dirty="0" smtClean="0">
                <a:latin typeface="Aharoni" panose="02010803020104030203" pitchFamily="2" charset="-79"/>
                <a:cs typeface="+mn-cs"/>
              </a:rPr>
              <a:t>ניקוד</a:t>
            </a:r>
            <a:endParaRPr lang="en-GB" dirty="0">
              <a:latin typeface="Aharoni" panose="02010803020104030203" pitchFamily="2" charset="-79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32997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44034"/>
            <a:ext cx="9180000" cy="51612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389094" y="6021288"/>
            <a:ext cx="6298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he-IL" dirty="0" smtClean="0"/>
              <a:t>כשבוחרים תשובה שגויה, היא מסומנת באדום והתשובה </a:t>
            </a:r>
            <a:r>
              <a:rPr lang="he-IL" dirty="0"/>
              <a:t>ה</a:t>
            </a:r>
            <a:r>
              <a:rPr lang="he-IL" dirty="0" smtClean="0"/>
              <a:t>נכונה בירוק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317817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44034"/>
            <a:ext cx="9180000" cy="51612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827316" y="6021288"/>
            <a:ext cx="5480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he-IL" dirty="0" smtClean="0"/>
              <a:t>כשבוחרים תשובה נכונה, היא מסומנת בירוק ומקבלים נקודה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299704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" y="620688"/>
            <a:ext cx="9180000" cy="51612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80024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44034"/>
            <a:ext cx="9180000" cy="51612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53333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44034"/>
            <a:ext cx="9180000" cy="51612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16866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44034"/>
            <a:ext cx="9180000" cy="51612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758719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44034"/>
            <a:ext cx="9180000" cy="51612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432089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44034"/>
            <a:ext cx="9180000" cy="51612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883287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44034"/>
            <a:ext cx="9180000" cy="51612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167563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44034"/>
            <a:ext cx="9180000" cy="51612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14415145"/>
      </p:ext>
    </p:extLst>
  </p:cSld>
  <p:clrMapOvr>
    <a:masterClrMapping/>
  </p:clrMapOvr>
</p:sld>
</file>

<file path=ppt/theme/theme1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175</TotalTime>
  <Words>25</Words>
  <Application>Microsoft Office PowerPoint</Application>
  <PresentationFormat>‫הצגה על המסך (4:3)</PresentationFormat>
  <Paragraphs>4</Paragraphs>
  <Slides>18</Slides>
  <Notes>0</Notes>
  <HiddenSlides>0</HiddenSlides>
  <MMClips>0</MMClips>
  <ScaleCrop>false</ScaleCrop>
  <HeadingPairs>
    <vt:vector size="4" baseType="variant"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18</vt:i4>
      </vt:variant>
    </vt:vector>
  </HeadingPairs>
  <TitlesOfParts>
    <vt:vector size="19" baseType="lpstr">
      <vt:lpstr>ערכת נושא Office</vt:lpstr>
      <vt:lpstr>שאלות משחק טריוויה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שאלות משחק טריוויה ניקוד</vt:lpstr>
      <vt:lpstr>מצגת של PowerPoint</vt:lpstr>
      <vt:lpstr>מצגת של PowerPoint</vt:lpstr>
    </vt:vector>
  </TitlesOfParts>
  <Company>Hewlett-Packard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שאלות משחק טריוויה</dc:title>
  <dc:creator>Boaz Francis</dc:creator>
  <cp:lastModifiedBy>Boaz Francis</cp:lastModifiedBy>
  <cp:revision>7</cp:revision>
  <dcterms:created xsi:type="dcterms:W3CDTF">2017-01-01T23:50:02Z</dcterms:created>
  <dcterms:modified xsi:type="dcterms:W3CDTF">2017-01-02T02:45:44Z</dcterms:modified>
</cp:coreProperties>
</file>